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 Matcher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Capital</a:t>
            </a:r>
            <a:r>
              <a:rPr lang="en" sz="2400"/>
              <a:t> Placement Submission</a:t>
            </a:r>
            <a:endParaRPr sz="2400"/>
          </a:p>
        </p:txBody>
      </p:sp>
      <p:sp>
        <p:nvSpPr>
          <p:cNvPr id="69" name="Google Shape;69;p13"/>
          <p:cNvSpPr txBox="1"/>
          <p:nvPr/>
        </p:nvSpPr>
        <p:spPr>
          <a:xfrm>
            <a:off x="6022250" y="4193125"/>
            <a:ext cx="313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Jatin Deep Singh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718850" y="2744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Content</a:t>
            </a:r>
            <a:endParaRPr/>
          </a:p>
        </p:txBody>
      </p:sp>
      <p:sp>
        <p:nvSpPr>
          <p:cNvPr id="75" name="Google Shape;75;p14"/>
          <p:cNvSpPr txBox="1"/>
          <p:nvPr/>
        </p:nvSpPr>
        <p:spPr>
          <a:xfrm>
            <a:off x="405950" y="1141400"/>
            <a:ext cx="8438700" cy="3495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Idea /  Road Map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Why ??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Challenges Faced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Learning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3200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/ Road Map</a:t>
            </a:r>
            <a:endParaRPr/>
          </a:p>
        </p:txBody>
      </p:sp>
      <p:sp>
        <p:nvSpPr>
          <p:cNvPr id="81" name="Google Shape;81;p15"/>
          <p:cNvSpPr txBox="1"/>
          <p:nvPr>
            <p:ph idx="4294967295" type="body"/>
          </p:nvPr>
        </p:nvSpPr>
        <p:spPr>
          <a:xfrm>
            <a:off x="400500" y="830200"/>
            <a:ext cx="8222100" cy="43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Looking into task, I made few’s plans for completing the task on time.\\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Partial Web </a:t>
            </a:r>
            <a:r>
              <a:rPr lang="en"/>
              <a:t>Scraping</a:t>
            </a:r>
            <a:r>
              <a:rPr lang="en"/>
              <a:t> {resume content given in HTML format}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Web Crawling (</a:t>
            </a:r>
            <a:r>
              <a:rPr lang="en"/>
              <a:t>Unstructured</a:t>
            </a:r>
            <a:r>
              <a:rPr lang="en"/>
              <a:t> data to </a:t>
            </a:r>
            <a:r>
              <a:rPr lang="en"/>
              <a:t>Structured</a:t>
            </a:r>
            <a:r>
              <a:rPr lang="en"/>
              <a:t> Data)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PDF(HTML view used) to make a pdf extractor in </a:t>
            </a:r>
            <a:r>
              <a:rPr lang="en" sz="1200">
                <a:solidFill>
                  <a:srgbClr val="8B949E"/>
                </a:solidFill>
                <a:highlight>
                  <a:srgbClr val="0D1117"/>
                </a:highlight>
                <a:latin typeface="Arial"/>
                <a:ea typeface="Arial"/>
                <a:cs typeface="Arial"/>
                <a:sym typeface="Arial"/>
              </a:rPr>
              <a:t>/</a:t>
            </a:r>
            <a:r>
              <a:rPr b="1" lang="en" sz="1200">
                <a:solidFill>
                  <a:srgbClr val="C9D1D9"/>
                </a:solidFill>
                <a:highlight>
                  <a:srgbClr val="0D1117"/>
                </a:highlight>
                <a:latin typeface="Arial"/>
                <a:ea typeface="Arial"/>
                <a:cs typeface="Arial"/>
                <a:sym typeface="Arial"/>
              </a:rPr>
              <a:t>PDF_Extractor.ipynb</a:t>
            </a:r>
            <a:endParaRPr b="1" sz="1200">
              <a:solidFill>
                <a:srgbClr val="C9D1D9"/>
              </a:solidFill>
              <a:highlight>
                <a:srgbClr val="0D111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Extracted </a:t>
            </a:r>
            <a:r>
              <a:rPr b="1" lang="en"/>
              <a:t>20 random</a:t>
            </a:r>
            <a:r>
              <a:rPr lang="en"/>
              <a:t> job description and extracted its content in </a:t>
            </a:r>
            <a:r>
              <a:rPr lang="en" sz="1200">
                <a:solidFill>
                  <a:srgbClr val="8B949E"/>
                </a:solidFill>
                <a:highlight>
                  <a:srgbClr val="0D1117"/>
                </a:highlight>
                <a:latin typeface="Arial"/>
                <a:ea typeface="Arial"/>
                <a:cs typeface="Arial"/>
                <a:sym typeface="Arial"/>
              </a:rPr>
              <a:t>/</a:t>
            </a:r>
            <a:r>
              <a:rPr b="1" lang="en" sz="1200">
                <a:solidFill>
                  <a:srgbClr val="C9D1D9"/>
                </a:solidFill>
                <a:highlight>
                  <a:srgbClr val="0D1117"/>
                </a:highlight>
                <a:latin typeface="Arial"/>
                <a:ea typeface="Arial"/>
                <a:cs typeface="Arial"/>
                <a:sym typeface="Arial"/>
              </a:rPr>
              <a:t>Hugging_Data_Set.ipynb</a:t>
            </a:r>
            <a:endParaRPr b="1" sz="1200">
              <a:solidFill>
                <a:srgbClr val="C9D1D9"/>
              </a:solidFill>
              <a:highlight>
                <a:srgbClr val="0D111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Combined </a:t>
            </a:r>
            <a:r>
              <a:rPr lang="en"/>
              <a:t>information gather about candidate in PDF_Extractor and job description in Hugging_Data_Set , tokenized it and removing stopping words in 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Later vectorise the token gather in both PDF_Extractor, and Hugging_Data_set by forming a sentence (</a:t>
            </a:r>
            <a:r>
              <a:rPr b="1" lang="en"/>
              <a:t>Note:</a:t>
            </a:r>
            <a:r>
              <a:rPr lang="en"/>
              <a:t> adding same words will not bother us since it is common) and calculated cosine similarity, and find top 5 resume match with resume  id’s.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3657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??</a:t>
            </a: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305650" y="955150"/>
            <a:ext cx="8281200" cy="41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 reason for me using the self made ‘PDF Extractor’ for finding details of candidate skills and education because: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AutoNum type="alphaLcPeriod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 extractor mentioned was 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returning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the PDF content in string and its difficult.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AutoNum type="alphaLcPeriod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Using HTML content of it from </a:t>
            </a:r>
            <a:r>
              <a:rPr b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Resume.csv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, help me to gather information based on certain rules after applied it using beautiful soup 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library.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 reason for me to gather tokenized words into sentence is to just, the implementation that I find easy for myself to create work embedding for the given text for both Job Description (</a:t>
            </a:r>
            <a:r>
              <a:rPr b="1" lang="en" sz="1800">
                <a:solidFill>
                  <a:srgbClr val="666666"/>
                </a:solidFill>
              </a:rPr>
              <a:t>job_detial_info(company,list1, list2)</a:t>
            </a:r>
            <a:endParaRPr b="1" sz="1800">
              <a:solidFill>
                <a:srgbClr val="666666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and Candidate Details.(</a:t>
            </a:r>
            <a:r>
              <a:rPr b="1" lang="en" sz="1800">
                <a:solidFill>
                  <a:srgbClr val="666666"/>
                </a:solidFill>
              </a:rPr>
              <a:t>acadmeic_detail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).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 reason for me to make embedding size same is for the calculation that cosine similarity is good with calculating scores in function defined as </a:t>
            </a:r>
            <a:r>
              <a:rPr b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b="1" lang="en" sz="1800">
                <a:solidFill>
                  <a:srgbClr val="666666"/>
                </a:solidFill>
              </a:rPr>
              <a:t>dimension_change(tensor_1,tensor_2)</a:t>
            </a:r>
            <a:r>
              <a:rPr b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b="1"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3200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Faced</a:t>
            </a:r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262675" y="840525"/>
            <a:ext cx="8496000" cy="39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initial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challenge faced was the data extraction through resume.csv, and to get the data get 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cleaned and organised them into a dataframe for , easier execution of subtask associated.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 way how cosine similarity work and how does the tokenization of word is convert to a vector, and there embedded size.Simply using default setup,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It failed for embedding few words and the size of tensor has to increase to the 1024.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 cosine similarity function implementation in scikit learn.</a:t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					Learning</a:t>
            </a:r>
            <a:endParaRPr/>
          </a:p>
        </p:txBody>
      </p:sp>
      <p:sp>
        <p:nvSpPr>
          <p:cNvPr id="99" name="Google Shape;99;p18"/>
          <p:cNvSpPr txBox="1"/>
          <p:nvPr>
            <p:ph idx="4294967295" type="body"/>
          </p:nvPr>
        </p:nvSpPr>
        <p:spPr>
          <a:xfrm>
            <a:off x="188950" y="926300"/>
            <a:ext cx="8736000" cy="39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Beforing , this task I was familiar with problem closely associated with M</a:t>
            </a:r>
            <a:r>
              <a:rPr lang="en"/>
              <a:t>achine</a:t>
            </a:r>
            <a:r>
              <a:rPr lang="en"/>
              <a:t> Learning and has good </a:t>
            </a:r>
            <a:r>
              <a:rPr lang="en"/>
              <a:t>hands</a:t>
            </a:r>
            <a:r>
              <a:rPr lang="en"/>
              <a:t> on it. But the add ons that this task done into my skill set  is to explore the </a:t>
            </a:r>
            <a:r>
              <a:rPr lang="en"/>
              <a:t>technical</a:t>
            </a:r>
            <a:r>
              <a:rPr lang="en"/>
              <a:t> aspect of Natural Language Processing and Deep Learning , which I will covering up in near future.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concept like word embedding and the cosine similarity, along with few function’s </a:t>
            </a:r>
            <a:r>
              <a:rPr lang="en"/>
              <a:t>that</a:t>
            </a:r>
            <a:r>
              <a:rPr lang="en"/>
              <a:t> I was not aware of like </a:t>
            </a:r>
            <a:r>
              <a:rPr b="1" lang="en">
                <a:solidFill>
                  <a:srgbClr val="0D1117"/>
                </a:solidFill>
                <a:latin typeface="Arial"/>
                <a:ea typeface="Arial"/>
                <a:cs typeface="Arial"/>
                <a:sym typeface="Arial"/>
              </a:rPr>
              <a:t>nlargest(5)</a:t>
            </a:r>
            <a:r>
              <a:rPr lang="en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21212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This task also help me rebrush few of my concept’s of Numpy and Pandas.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254753" y="2206025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     </a:t>
            </a:r>
            <a:r>
              <a:rPr lang="en" sz="3000"/>
              <a:t>Thanks!</a:t>
            </a:r>
            <a:endParaRPr sz="3000"/>
          </a:p>
        </p:txBody>
      </p:sp>
      <p:pic>
        <p:nvPicPr>
          <p:cNvPr descr="Black and white upward shot of Golden Gate Bridge" id="105" name="Google Shape;105;p19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